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35EF1-F0B4-4441-BD87-91AFBCFC4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63438B-5FB6-449B-82FC-BAC74767B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56439-F05D-4734-8F88-487016C9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E775F-7DC2-4771-9A45-E6C6226F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487E9-6B3D-489C-84B3-ACA6E380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874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49DA0-2372-4452-9AA3-1F45C185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F20575-662E-4000-AD02-A7B23BC78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0AAC2-3ECA-4E95-94F1-43996B51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DD1F7-E72C-44B3-ADF8-054E26A2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CE258-765B-4078-9CEA-0B3FA4F7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4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C8ECE5-0255-489D-A8C9-0923DF510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D90122-8721-49CD-973F-56946B1AF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8E53D-32E8-41FC-B7D5-52FC455F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415A00-9A2F-42FA-95BB-7032A083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66ED1-FEAD-462F-A67A-741F0361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35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B25B2-5E37-406C-97F0-AF9E1168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FFAFD-5270-4996-BE92-BAC92CFD0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66AFB-7180-4562-BF37-68CA2E3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640EF-6C21-4FAE-BEC0-4C132006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36F7F-C95B-4C23-9ADB-1FF9A1E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77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1D1CC-9887-401E-B7CA-F2EEA008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A966C-F7E5-4B19-AD78-3C95CCAEF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5315F-0D54-4EE0-992A-0F113058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102584-D66A-4AC1-B19B-96070EF2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92BE01-CDF3-4187-AC1E-A30CEBD9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1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E3AA6-3359-42A4-9AD5-D94A3348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CD2F2-6E5C-4BD7-BCEE-F07F8D1A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590E0-EA8D-45C9-B2E6-C12B3CC2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0E2C2-50EB-4667-B3E6-AFFFE885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7895C-698E-48CB-9F93-0143FB15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D26DC-2A52-4492-9A54-D9086A8B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37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C9D36-A7C9-424B-BD47-0D70043D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69E530-709C-45FE-B02E-BF462979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C15682-628B-4FE0-835E-3A450D854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E9DA2-FE4F-412D-AB1D-AC12193C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519E81-6C6F-4895-8AF8-89C070F3C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B03058-D4A9-43B4-A9A5-A90560CB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898C96-A755-43B2-A9BC-62FA8C30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50798B-DFBF-4247-965D-71138C51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6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7D2D7-FEAC-45B2-9AEA-630C224A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12B32A-17C5-469A-897A-057C72C6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9FAF9D-B804-4689-B256-49995618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EEFB54-C5D5-4743-BEAC-E3114FFC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97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C65CB2-453D-437B-8393-119B8563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5B93FB-5573-401B-BDBC-E9BBBFD4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AAA554-4388-4E2B-9179-5B43BBC7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6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67BF0-4EF7-40FC-8887-7ADAE1C5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9F629D-4400-4D56-A41E-725D4215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4DFB2-A8CB-41E1-9E39-CD80F451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C66C1-5673-4095-81E9-278A6527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39220-E178-49B6-9132-D9E920E8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3EA67-F820-4F44-A03E-8A5AE42E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39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A94FC-14D6-4B6C-8807-970A113B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7F124B-9B53-4A27-B267-DE78BE02A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665F8-891E-468D-9619-4ED962CE0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B57078-CDCF-435E-9CF0-BA2CBF6F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F91CC-E747-4843-A606-B13140CC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4934D6-9FE3-47C6-BA81-DB50DEE0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9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603872-D4BE-4B52-BDF3-89B5B8AC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E1E82-682B-437C-BEE2-4942DBBD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55CEAF-2A57-4089-B708-FF6D6F7CD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C3ED-DD36-47F1-B521-B521ADB1C719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9CBD5-1504-4775-98CF-F0E6DB98F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0C64E-599F-4C3E-97BE-D845DE26A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340B-E8E4-4FDA-9F3E-F508B86C3F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4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663D0D-018A-4958-AFA1-2AE43670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8"/>
            <a:ext cx="12196637" cy="68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9B8EC-C644-4E8E-8449-03ED9CA2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32" y="767480"/>
            <a:ext cx="10658042" cy="53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3B574F-DB70-4E2E-B2F7-8D26108D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2" y="681037"/>
            <a:ext cx="11081905" cy="50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A7032F2-67D6-413A-B824-02A3CBC4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2" y="866776"/>
            <a:ext cx="10626004" cy="54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7AB5C14-8CFF-4B90-83BB-EAEBC071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9" y="710044"/>
            <a:ext cx="11243396" cy="50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BDA785D-2BFE-40C5-8C67-211A8D2A2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15" y="695757"/>
            <a:ext cx="10717358" cy="51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6083F4-BFE5-489C-A753-2534B9F4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03" y="729097"/>
            <a:ext cx="10556434" cy="5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42E0293-00A5-4A9D-B948-52DF9695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5" y="788843"/>
            <a:ext cx="11150310" cy="47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069CD53-0BF2-4F3E-AF4B-13BB7B56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23" y="670207"/>
            <a:ext cx="10629467" cy="55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7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06E55A-B404-42DE-BF3D-E52607439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93" y="548986"/>
            <a:ext cx="9427151" cy="59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D1DB975-26CD-459A-B208-CB91EB28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23" y="689697"/>
            <a:ext cx="9996704" cy="59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368D18C-0FD4-4594-87DB-3F621D39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689494"/>
            <a:ext cx="10806545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8A1595-535E-4552-8C3A-9533545C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44" y="782780"/>
            <a:ext cx="11331720" cy="49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473906-5CA6-43E8-9EC7-FAABBC00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53" y="874134"/>
            <a:ext cx="10360602" cy="51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2067D0-6CCA-4315-A25F-17F92B9E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8" y="799667"/>
            <a:ext cx="10844645" cy="55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6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501B457-6D7B-446B-8137-4FCEA6A77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17" y="699130"/>
            <a:ext cx="10969337" cy="54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3DB44DB-B6FC-468F-AECC-8E112A4E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648865"/>
            <a:ext cx="11293150" cy="51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9669B3E-6D9A-478A-AB7F-E16CC694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09" y="779751"/>
            <a:ext cx="10577945" cy="56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B1842C-8DEC-4F15-AB9D-5DFDA05A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92" y="632919"/>
            <a:ext cx="10916518" cy="51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761F69-DF3C-422D-8EF2-A6A786C8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66" y="776287"/>
            <a:ext cx="10806979" cy="55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C0763-7DF5-4EDD-82C8-B0C3481CD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27038BB-1A3C-4522-A763-EE099D6E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4" y="982374"/>
            <a:ext cx="11280631" cy="29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80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</dc:creator>
  <cp:lastModifiedBy>Miguel Angel</cp:lastModifiedBy>
  <cp:revision>21</cp:revision>
  <dcterms:created xsi:type="dcterms:W3CDTF">2024-05-27T22:35:09Z</dcterms:created>
  <dcterms:modified xsi:type="dcterms:W3CDTF">2024-05-27T23:24:19Z</dcterms:modified>
</cp:coreProperties>
</file>